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96" r:id="rId6"/>
    <p:sldId id="297" r:id="rId7"/>
    <p:sldId id="298" r:id="rId8"/>
    <p:sldId id="300" r:id="rId9"/>
    <p:sldId id="2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4742A-7382-4AC9-B67C-A4F68B53B2E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ED6CAF-6B95-44CC-9C3A-0EAF3211D86C}">
      <dgm:prSet/>
      <dgm:spPr/>
      <dgm:t>
        <a:bodyPr/>
        <a:lstStyle/>
        <a:p>
          <a:r>
            <a:rPr lang="en-CA"/>
            <a:t>Who does it involve?</a:t>
          </a:r>
          <a:endParaRPr lang="en-US"/>
        </a:p>
      </dgm:t>
    </dgm:pt>
    <dgm:pt modelId="{59CC730D-AA43-4036-847E-76103A33487D}" type="parTrans" cxnId="{6012F5C2-73B8-461F-8CEC-C07C7B3DE195}">
      <dgm:prSet/>
      <dgm:spPr/>
      <dgm:t>
        <a:bodyPr/>
        <a:lstStyle/>
        <a:p>
          <a:endParaRPr lang="en-US"/>
        </a:p>
      </dgm:t>
    </dgm:pt>
    <dgm:pt modelId="{C28434A9-E708-4530-AEC6-0D0FBF1EDB92}" type="sibTrans" cxnId="{6012F5C2-73B8-461F-8CEC-C07C7B3DE195}">
      <dgm:prSet/>
      <dgm:spPr/>
      <dgm:t>
        <a:bodyPr/>
        <a:lstStyle/>
        <a:p>
          <a:endParaRPr lang="en-US"/>
        </a:p>
      </dgm:t>
    </dgm:pt>
    <dgm:pt modelId="{B95C1D9C-494A-4BD3-8BAE-A12E8D165294}">
      <dgm:prSet/>
      <dgm:spPr/>
      <dgm:t>
        <a:bodyPr/>
        <a:lstStyle/>
        <a:p>
          <a:r>
            <a:rPr lang="en-CA"/>
            <a:t>Who does it affect?</a:t>
          </a:r>
          <a:endParaRPr lang="en-US"/>
        </a:p>
      </dgm:t>
    </dgm:pt>
    <dgm:pt modelId="{48F3F671-E6DC-4818-B49B-81D119A0A7AA}" type="parTrans" cxnId="{831A5F6E-9FB9-4CBA-A699-C17D5E80FCB6}">
      <dgm:prSet/>
      <dgm:spPr/>
      <dgm:t>
        <a:bodyPr/>
        <a:lstStyle/>
        <a:p>
          <a:endParaRPr lang="en-US"/>
        </a:p>
      </dgm:t>
    </dgm:pt>
    <dgm:pt modelId="{E666DF9F-DE41-45E8-A2EA-EFEE07EF188D}" type="sibTrans" cxnId="{831A5F6E-9FB9-4CBA-A699-C17D5E80FCB6}">
      <dgm:prSet/>
      <dgm:spPr/>
      <dgm:t>
        <a:bodyPr/>
        <a:lstStyle/>
        <a:p>
          <a:endParaRPr lang="en-US"/>
        </a:p>
      </dgm:t>
    </dgm:pt>
    <dgm:pt modelId="{5AC03A87-C2FF-4553-B834-69D69099B399}">
      <dgm:prSet/>
      <dgm:spPr/>
      <dgm:t>
        <a:bodyPr/>
        <a:lstStyle/>
        <a:p>
          <a:r>
            <a:rPr lang="en-CA"/>
            <a:t>Who makes the decisions? </a:t>
          </a:r>
          <a:endParaRPr lang="en-US"/>
        </a:p>
      </dgm:t>
    </dgm:pt>
    <dgm:pt modelId="{2DE53A4D-2A69-4466-97D8-4B84EFD5FD26}" type="parTrans" cxnId="{84FA8304-C27F-4F3C-B014-1F6E5A44DC4C}">
      <dgm:prSet/>
      <dgm:spPr/>
      <dgm:t>
        <a:bodyPr/>
        <a:lstStyle/>
        <a:p>
          <a:endParaRPr lang="en-US"/>
        </a:p>
      </dgm:t>
    </dgm:pt>
    <dgm:pt modelId="{1FD270F9-F1FF-4A8E-9857-14A1496F87B0}" type="sibTrans" cxnId="{84FA8304-C27F-4F3C-B014-1F6E5A44DC4C}">
      <dgm:prSet/>
      <dgm:spPr/>
      <dgm:t>
        <a:bodyPr/>
        <a:lstStyle/>
        <a:p>
          <a:endParaRPr lang="en-US"/>
        </a:p>
      </dgm:t>
    </dgm:pt>
    <dgm:pt modelId="{BC69588D-93B5-4AFC-B36D-78512608E017}">
      <dgm:prSet/>
      <dgm:spPr/>
      <dgm:t>
        <a:bodyPr/>
        <a:lstStyle/>
        <a:p>
          <a:r>
            <a:rPr lang="en-CA"/>
            <a:t>Who should make the decisions?</a:t>
          </a:r>
          <a:endParaRPr lang="en-US"/>
        </a:p>
      </dgm:t>
    </dgm:pt>
    <dgm:pt modelId="{F77C7BE5-F7C9-45AE-85D7-AF794B47342F}" type="parTrans" cxnId="{DC1D30DB-264F-4EB2-A8E5-291D7E6CA118}">
      <dgm:prSet/>
      <dgm:spPr/>
      <dgm:t>
        <a:bodyPr/>
        <a:lstStyle/>
        <a:p>
          <a:endParaRPr lang="en-US"/>
        </a:p>
      </dgm:t>
    </dgm:pt>
    <dgm:pt modelId="{A6DEA8C5-0627-4D46-BC12-AF7A64098019}" type="sibTrans" cxnId="{DC1D30DB-264F-4EB2-A8E5-291D7E6CA118}">
      <dgm:prSet/>
      <dgm:spPr/>
      <dgm:t>
        <a:bodyPr/>
        <a:lstStyle/>
        <a:p>
          <a:endParaRPr lang="en-US"/>
        </a:p>
      </dgm:t>
    </dgm:pt>
    <dgm:pt modelId="{AF346173-3454-4CF9-B436-E335C08AE5BC}">
      <dgm:prSet/>
      <dgm:spPr/>
      <dgm:t>
        <a:bodyPr/>
        <a:lstStyle/>
        <a:p>
          <a:r>
            <a:rPr lang="en-CA"/>
            <a:t>Who is responsible?</a:t>
          </a:r>
          <a:endParaRPr lang="en-US"/>
        </a:p>
      </dgm:t>
    </dgm:pt>
    <dgm:pt modelId="{A87D990C-608C-40A6-AFAC-46241657355F}" type="parTrans" cxnId="{87A1D767-DC5C-45A5-8006-4D40FA120755}">
      <dgm:prSet/>
      <dgm:spPr/>
      <dgm:t>
        <a:bodyPr/>
        <a:lstStyle/>
        <a:p>
          <a:endParaRPr lang="en-US"/>
        </a:p>
      </dgm:t>
    </dgm:pt>
    <dgm:pt modelId="{51285A80-A1D4-4156-B194-96E6D612044D}" type="sibTrans" cxnId="{87A1D767-DC5C-45A5-8006-4D40FA120755}">
      <dgm:prSet/>
      <dgm:spPr/>
      <dgm:t>
        <a:bodyPr/>
        <a:lstStyle/>
        <a:p>
          <a:endParaRPr lang="en-US"/>
        </a:p>
      </dgm:t>
    </dgm:pt>
    <dgm:pt modelId="{4C89F856-97A8-49E4-95ED-B5206C95505F}">
      <dgm:prSet/>
      <dgm:spPr/>
      <dgm:t>
        <a:bodyPr/>
        <a:lstStyle/>
        <a:p>
          <a:r>
            <a:rPr lang="en-CA"/>
            <a:t>What laws relate?</a:t>
          </a:r>
          <a:endParaRPr lang="en-US"/>
        </a:p>
      </dgm:t>
    </dgm:pt>
    <dgm:pt modelId="{E924774A-9127-4D88-91C7-297ADFB0AF09}" type="parTrans" cxnId="{8427032F-4812-4755-BB5E-7A945B888D67}">
      <dgm:prSet/>
      <dgm:spPr/>
      <dgm:t>
        <a:bodyPr/>
        <a:lstStyle/>
        <a:p>
          <a:endParaRPr lang="en-US"/>
        </a:p>
      </dgm:t>
    </dgm:pt>
    <dgm:pt modelId="{7B2DCA26-D3E8-4E1C-BECC-5081210405F6}" type="sibTrans" cxnId="{8427032F-4812-4755-BB5E-7A945B888D67}">
      <dgm:prSet/>
      <dgm:spPr/>
      <dgm:t>
        <a:bodyPr/>
        <a:lstStyle/>
        <a:p>
          <a:endParaRPr lang="en-US"/>
        </a:p>
      </dgm:t>
    </dgm:pt>
    <dgm:pt modelId="{FC9D9539-2E07-4921-B8C2-E932D379B50D}">
      <dgm:prSet/>
      <dgm:spPr/>
      <dgm:t>
        <a:bodyPr/>
        <a:lstStyle/>
        <a:p>
          <a:r>
            <a:rPr lang="en-CA"/>
            <a:t>Why is it a concern?</a:t>
          </a:r>
          <a:endParaRPr lang="en-US"/>
        </a:p>
      </dgm:t>
    </dgm:pt>
    <dgm:pt modelId="{1ED66E1E-1292-467C-A501-537A491BBD65}" type="parTrans" cxnId="{9361F5C7-FE2E-4A3C-AAAC-0530379B1E63}">
      <dgm:prSet/>
      <dgm:spPr/>
      <dgm:t>
        <a:bodyPr/>
        <a:lstStyle/>
        <a:p>
          <a:endParaRPr lang="en-US"/>
        </a:p>
      </dgm:t>
    </dgm:pt>
    <dgm:pt modelId="{8BA47158-12EB-44EE-92CB-1F1C15957ADE}" type="sibTrans" cxnId="{9361F5C7-FE2E-4A3C-AAAC-0530379B1E63}">
      <dgm:prSet/>
      <dgm:spPr/>
      <dgm:t>
        <a:bodyPr/>
        <a:lstStyle/>
        <a:p>
          <a:endParaRPr lang="en-US"/>
        </a:p>
      </dgm:t>
    </dgm:pt>
    <dgm:pt modelId="{84327FEC-F253-4E22-B42D-5ACCF2C909A7}">
      <dgm:prSet/>
      <dgm:spPr/>
      <dgm:t>
        <a:bodyPr/>
        <a:lstStyle/>
        <a:p>
          <a:r>
            <a:rPr lang="en-CA"/>
            <a:t>How is it a concern?  </a:t>
          </a:r>
          <a:endParaRPr lang="en-US"/>
        </a:p>
      </dgm:t>
    </dgm:pt>
    <dgm:pt modelId="{7B92C92A-5FB3-4ED4-BAD3-05D1571110C3}" type="parTrans" cxnId="{ADFFCBD0-086F-4375-8A41-C2842D92F6EB}">
      <dgm:prSet/>
      <dgm:spPr/>
      <dgm:t>
        <a:bodyPr/>
        <a:lstStyle/>
        <a:p>
          <a:endParaRPr lang="en-US"/>
        </a:p>
      </dgm:t>
    </dgm:pt>
    <dgm:pt modelId="{D51F1D3D-ADA5-4A95-9ED0-E036006CA7C5}" type="sibTrans" cxnId="{ADFFCBD0-086F-4375-8A41-C2842D92F6EB}">
      <dgm:prSet/>
      <dgm:spPr/>
      <dgm:t>
        <a:bodyPr/>
        <a:lstStyle/>
        <a:p>
          <a:endParaRPr lang="en-US"/>
        </a:p>
      </dgm:t>
    </dgm:pt>
    <dgm:pt modelId="{30BA08A2-468B-483F-9BF9-037A50D91D6D}">
      <dgm:prSet/>
      <dgm:spPr/>
      <dgm:t>
        <a:bodyPr/>
        <a:lstStyle/>
        <a:p>
          <a:r>
            <a:rPr lang="en-CA"/>
            <a:t>What does it affect?</a:t>
          </a:r>
          <a:endParaRPr lang="en-US"/>
        </a:p>
      </dgm:t>
    </dgm:pt>
    <dgm:pt modelId="{72C91FC4-AB29-4BFC-87FD-BA36B1AEFD67}" type="parTrans" cxnId="{B0D67F85-3D5B-446B-A568-0AAC114AE438}">
      <dgm:prSet/>
      <dgm:spPr/>
      <dgm:t>
        <a:bodyPr/>
        <a:lstStyle/>
        <a:p>
          <a:endParaRPr lang="en-US"/>
        </a:p>
      </dgm:t>
    </dgm:pt>
    <dgm:pt modelId="{3AB267F6-F8D5-40CA-A93C-D3D16E1FFD08}" type="sibTrans" cxnId="{B0D67F85-3D5B-446B-A568-0AAC114AE438}">
      <dgm:prSet/>
      <dgm:spPr/>
      <dgm:t>
        <a:bodyPr/>
        <a:lstStyle/>
        <a:p>
          <a:endParaRPr lang="en-US"/>
        </a:p>
      </dgm:t>
    </dgm:pt>
    <dgm:pt modelId="{BDE79C66-CC76-47A1-BC6C-CB67A7F59EF2}">
      <dgm:prSet/>
      <dgm:spPr/>
      <dgm:t>
        <a:bodyPr/>
        <a:lstStyle/>
        <a:p>
          <a:r>
            <a:rPr lang="en-CA"/>
            <a:t>Who does it benefit?</a:t>
          </a:r>
          <a:endParaRPr lang="en-US"/>
        </a:p>
      </dgm:t>
    </dgm:pt>
    <dgm:pt modelId="{78A357D0-2028-4CF8-95F6-0C386ABDEA94}" type="parTrans" cxnId="{C4F6F30A-ED72-41EA-B71D-71861D60A7DF}">
      <dgm:prSet/>
      <dgm:spPr/>
      <dgm:t>
        <a:bodyPr/>
        <a:lstStyle/>
        <a:p>
          <a:endParaRPr lang="en-US"/>
        </a:p>
      </dgm:t>
    </dgm:pt>
    <dgm:pt modelId="{9F2F59C0-55C7-47E4-ADC9-1364E0D1E426}" type="sibTrans" cxnId="{C4F6F30A-ED72-41EA-B71D-71861D60A7DF}">
      <dgm:prSet/>
      <dgm:spPr/>
      <dgm:t>
        <a:bodyPr/>
        <a:lstStyle/>
        <a:p>
          <a:endParaRPr lang="en-US"/>
        </a:p>
      </dgm:t>
    </dgm:pt>
    <dgm:pt modelId="{53031D69-C6A1-46FF-BA30-7B0A3E89773D}">
      <dgm:prSet/>
      <dgm:spPr/>
      <dgm:t>
        <a:bodyPr/>
        <a:lstStyle/>
        <a:p>
          <a:r>
            <a:rPr lang="en-CA"/>
            <a:t>What does it harm?</a:t>
          </a:r>
          <a:endParaRPr lang="en-US"/>
        </a:p>
      </dgm:t>
    </dgm:pt>
    <dgm:pt modelId="{0DE8C02F-619B-40EA-967D-FC405C7E7C37}" type="parTrans" cxnId="{F34922A4-C61A-491D-A057-80790D2AA17B}">
      <dgm:prSet/>
      <dgm:spPr/>
      <dgm:t>
        <a:bodyPr/>
        <a:lstStyle/>
        <a:p>
          <a:endParaRPr lang="en-US"/>
        </a:p>
      </dgm:t>
    </dgm:pt>
    <dgm:pt modelId="{2114D626-FDB2-4245-A6B4-9FF32C3FF3BA}" type="sibTrans" cxnId="{F34922A4-C61A-491D-A057-80790D2AA17B}">
      <dgm:prSet/>
      <dgm:spPr/>
      <dgm:t>
        <a:bodyPr/>
        <a:lstStyle/>
        <a:p>
          <a:endParaRPr lang="en-US"/>
        </a:p>
      </dgm:t>
    </dgm:pt>
    <dgm:pt modelId="{A1B43BB7-8759-456A-A0BC-D1831565B8DA}">
      <dgm:prSet/>
      <dgm:spPr/>
      <dgm:t>
        <a:bodyPr/>
        <a:lstStyle/>
        <a:p>
          <a:r>
            <a:rPr lang="en-CA"/>
            <a:t>Is it a human rights issue?</a:t>
          </a:r>
          <a:endParaRPr lang="en-US"/>
        </a:p>
      </dgm:t>
    </dgm:pt>
    <dgm:pt modelId="{C1C0109E-6D4D-42BE-AE01-E4FC106CDD20}" type="parTrans" cxnId="{1BF0584F-A872-4479-8B14-20176005EB2C}">
      <dgm:prSet/>
      <dgm:spPr/>
      <dgm:t>
        <a:bodyPr/>
        <a:lstStyle/>
        <a:p>
          <a:endParaRPr lang="en-US"/>
        </a:p>
      </dgm:t>
    </dgm:pt>
    <dgm:pt modelId="{69B8F148-D956-4764-A88F-C8D4259BA1B8}" type="sibTrans" cxnId="{1BF0584F-A872-4479-8B14-20176005EB2C}">
      <dgm:prSet/>
      <dgm:spPr/>
      <dgm:t>
        <a:bodyPr/>
        <a:lstStyle/>
        <a:p>
          <a:endParaRPr lang="en-US"/>
        </a:p>
      </dgm:t>
    </dgm:pt>
    <dgm:pt modelId="{DF547C6E-4F22-48D7-B1D1-DB2F3F70D31B}" type="pres">
      <dgm:prSet presAssocID="{0554742A-7382-4AC9-B67C-A4F68B53B2ED}" presName="diagram" presStyleCnt="0">
        <dgm:presLayoutVars>
          <dgm:dir/>
          <dgm:resizeHandles val="exact"/>
        </dgm:presLayoutVars>
      </dgm:prSet>
      <dgm:spPr/>
    </dgm:pt>
    <dgm:pt modelId="{E02441F5-5276-40FD-906F-FACED16D2F70}" type="pres">
      <dgm:prSet presAssocID="{DCED6CAF-6B95-44CC-9C3A-0EAF3211D86C}" presName="node" presStyleLbl="node1" presStyleIdx="0" presStyleCnt="12">
        <dgm:presLayoutVars>
          <dgm:bulletEnabled val="1"/>
        </dgm:presLayoutVars>
      </dgm:prSet>
      <dgm:spPr/>
    </dgm:pt>
    <dgm:pt modelId="{A45AE33B-0E52-45F0-B22A-48B09BC1ABD7}" type="pres">
      <dgm:prSet presAssocID="{C28434A9-E708-4530-AEC6-0D0FBF1EDB92}" presName="sibTrans" presStyleCnt="0"/>
      <dgm:spPr/>
    </dgm:pt>
    <dgm:pt modelId="{2D9D1D97-C69E-493B-B6B9-87E9E711E350}" type="pres">
      <dgm:prSet presAssocID="{B95C1D9C-494A-4BD3-8BAE-A12E8D165294}" presName="node" presStyleLbl="node1" presStyleIdx="1" presStyleCnt="12">
        <dgm:presLayoutVars>
          <dgm:bulletEnabled val="1"/>
        </dgm:presLayoutVars>
      </dgm:prSet>
      <dgm:spPr/>
    </dgm:pt>
    <dgm:pt modelId="{8572371E-3831-4647-A430-4DAD2B69C561}" type="pres">
      <dgm:prSet presAssocID="{E666DF9F-DE41-45E8-A2EA-EFEE07EF188D}" presName="sibTrans" presStyleCnt="0"/>
      <dgm:spPr/>
    </dgm:pt>
    <dgm:pt modelId="{BDEF9EA1-137D-4EC5-9501-4521601219CA}" type="pres">
      <dgm:prSet presAssocID="{5AC03A87-C2FF-4553-B834-69D69099B399}" presName="node" presStyleLbl="node1" presStyleIdx="2" presStyleCnt="12">
        <dgm:presLayoutVars>
          <dgm:bulletEnabled val="1"/>
        </dgm:presLayoutVars>
      </dgm:prSet>
      <dgm:spPr/>
    </dgm:pt>
    <dgm:pt modelId="{BA881BF4-2C79-4594-A63E-F0C54F8E9358}" type="pres">
      <dgm:prSet presAssocID="{1FD270F9-F1FF-4A8E-9857-14A1496F87B0}" presName="sibTrans" presStyleCnt="0"/>
      <dgm:spPr/>
    </dgm:pt>
    <dgm:pt modelId="{AD46BF1B-0092-4B30-8B31-8369538DF84F}" type="pres">
      <dgm:prSet presAssocID="{BC69588D-93B5-4AFC-B36D-78512608E017}" presName="node" presStyleLbl="node1" presStyleIdx="3" presStyleCnt="12">
        <dgm:presLayoutVars>
          <dgm:bulletEnabled val="1"/>
        </dgm:presLayoutVars>
      </dgm:prSet>
      <dgm:spPr/>
    </dgm:pt>
    <dgm:pt modelId="{1EAFDE73-F187-4E38-BEC0-A7F314B2A3A2}" type="pres">
      <dgm:prSet presAssocID="{A6DEA8C5-0627-4D46-BC12-AF7A64098019}" presName="sibTrans" presStyleCnt="0"/>
      <dgm:spPr/>
    </dgm:pt>
    <dgm:pt modelId="{7158086F-EF3D-4D73-8ED4-B2B7AB3B106D}" type="pres">
      <dgm:prSet presAssocID="{AF346173-3454-4CF9-B436-E335C08AE5BC}" presName="node" presStyleLbl="node1" presStyleIdx="4" presStyleCnt="12">
        <dgm:presLayoutVars>
          <dgm:bulletEnabled val="1"/>
        </dgm:presLayoutVars>
      </dgm:prSet>
      <dgm:spPr/>
    </dgm:pt>
    <dgm:pt modelId="{83F14E14-A547-435D-A36F-D13716CC671B}" type="pres">
      <dgm:prSet presAssocID="{51285A80-A1D4-4156-B194-96E6D612044D}" presName="sibTrans" presStyleCnt="0"/>
      <dgm:spPr/>
    </dgm:pt>
    <dgm:pt modelId="{51108D82-13A4-426A-88CE-CDABDDA4A4AB}" type="pres">
      <dgm:prSet presAssocID="{4C89F856-97A8-49E4-95ED-B5206C95505F}" presName="node" presStyleLbl="node1" presStyleIdx="5" presStyleCnt="12">
        <dgm:presLayoutVars>
          <dgm:bulletEnabled val="1"/>
        </dgm:presLayoutVars>
      </dgm:prSet>
      <dgm:spPr/>
    </dgm:pt>
    <dgm:pt modelId="{692ECCBA-083E-420A-ACCF-76AC175D42CB}" type="pres">
      <dgm:prSet presAssocID="{7B2DCA26-D3E8-4E1C-BECC-5081210405F6}" presName="sibTrans" presStyleCnt="0"/>
      <dgm:spPr/>
    </dgm:pt>
    <dgm:pt modelId="{8371174B-464D-4DD1-B0A6-7BAB4E870091}" type="pres">
      <dgm:prSet presAssocID="{FC9D9539-2E07-4921-B8C2-E932D379B50D}" presName="node" presStyleLbl="node1" presStyleIdx="6" presStyleCnt="12">
        <dgm:presLayoutVars>
          <dgm:bulletEnabled val="1"/>
        </dgm:presLayoutVars>
      </dgm:prSet>
      <dgm:spPr/>
    </dgm:pt>
    <dgm:pt modelId="{CF698293-0F3E-4E82-A999-CE2CA0E54A07}" type="pres">
      <dgm:prSet presAssocID="{8BA47158-12EB-44EE-92CB-1F1C15957ADE}" presName="sibTrans" presStyleCnt="0"/>
      <dgm:spPr/>
    </dgm:pt>
    <dgm:pt modelId="{C0F3EFBA-B8D6-4C53-938D-9548AA694422}" type="pres">
      <dgm:prSet presAssocID="{84327FEC-F253-4E22-B42D-5ACCF2C909A7}" presName="node" presStyleLbl="node1" presStyleIdx="7" presStyleCnt="12">
        <dgm:presLayoutVars>
          <dgm:bulletEnabled val="1"/>
        </dgm:presLayoutVars>
      </dgm:prSet>
      <dgm:spPr/>
    </dgm:pt>
    <dgm:pt modelId="{468C1DED-45D5-4098-AAE1-21B2892B2D34}" type="pres">
      <dgm:prSet presAssocID="{D51F1D3D-ADA5-4A95-9ED0-E036006CA7C5}" presName="sibTrans" presStyleCnt="0"/>
      <dgm:spPr/>
    </dgm:pt>
    <dgm:pt modelId="{5D90E279-4AEA-4122-AC9B-3EB18BA08DE1}" type="pres">
      <dgm:prSet presAssocID="{30BA08A2-468B-483F-9BF9-037A50D91D6D}" presName="node" presStyleLbl="node1" presStyleIdx="8" presStyleCnt="12">
        <dgm:presLayoutVars>
          <dgm:bulletEnabled val="1"/>
        </dgm:presLayoutVars>
      </dgm:prSet>
      <dgm:spPr/>
    </dgm:pt>
    <dgm:pt modelId="{F19FD718-C122-4D07-B613-BE8A48E2ECA0}" type="pres">
      <dgm:prSet presAssocID="{3AB267F6-F8D5-40CA-A93C-D3D16E1FFD08}" presName="sibTrans" presStyleCnt="0"/>
      <dgm:spPr/>
    </dgm:pt>
    <dgm:pt modelId="{1C88AC44-4969-484E-A6C6-CEDF507B0AD9}" type="pres">
      <dgm:prSet presAssocID="{BDE79C66-CC76-47A1-BC6C-CB67A7F59EF2}" presName="node" presStyleLbl="node1" presStyleIdx="9" presStyleCnt="12">
        <dgm:presLayoutVars>
          <dgm:bulletEnabled val="1"/>
        </dgm:presLayoutVars>
      </dgm:prSet>
      <dgm:spPr/>
    </dgm:pt>
    <dgm:pt modelId="{3B672F58-AE68-4087-B000-06581B4982ED}" type="pres">
      <dgm:prSet presAssocID="{9F2F59C0-55C7-47E4-ADC9-1364E0D1E426}" presName="sibTrans" presStyleCnt="0"/>
      <dgm:spPr/>
    </dgm:pt>
    <dgm:pt modelId="{9225CDAF-BC2C-4306-9B54-31B9DA177E4B}" type="pres">
      <dgm:prSet presAssocID="{53031D69-C6A1-46FF-BA30-7B0A3E89773D}" presName="node" presStyleLbl="node1" presStyleIdx="10" presStyleCnt="12">
        <dgm:presLayoutVars>
          <dgm:bulletEnabled val="1"/>
        </dgm:presLayoutVars>
      </dgm:prSet>
      <dgm:spPr/>
    </dgm:pt>
    <dgm:pt modelId="{B44FC410-711F-4C38-B797-B8AE9E338B62}" type="pres">
      <dgm:prSet presAssocID="{2114D626-FDB2-4245-A6B4-9FF32C3FF3BA}" presName="sibTrans" presStyleCnt="0"/>
      <dgm:spPr/>
    </dgm:pt>
    <dgm:pt modelId="{B587285A-5FD7-4420-8755-BF8B1B30D3C5}" type="pres">
      <dgm:prSet presAssocID="{A1B43BB7-8759-456A-A0BC-D1831565B8D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4FA8304-C27F-4F3C-B014-1F6E5A44DC4C}" srcId="{0554742A-7382-4AC9-B67C-A4F68B53B2ED}" destId="{5AC03A87-C2FF-4553-B834-69D69099B399}" srcOrd="2" destOrd="0" parTransId="{2DE53A4D-2A69-4466-97D8-4B84EFD5FD26}" sibTransId="{1FD270F9-F1FF-4A8E-9857-14A1496F87B0}"/>
    <dgm:cxn modelId="{C4F6F30A-ED72-41EA-B71D-71861D60A7DF}" srcId="{0554742A-7382-4AC9-B67C-A4F68B53B2ED}" destId="{BDE79C66-CC76-47A1-BC6C-CB67A7F59EF2}" srcOrd="9" destOrd="0" parTransId="{78A357D0-2028-4CF8-95F6-0C386ABDEA94}" sibTransId="{9F2F59C0-55C7-47E4-ADC9-1364E0D1E426}"/>
    <dgm:cxn modelId="{3C1B330C-8A07-40EB-8E9C-55F59B1E026F}" type="presOf" srcId="{DCED6CAF-6B95-44CC-9C3A-0EAF3211D86C}" destId="{E02441F5-5276-40FD-906F-FACED16D2F70}" srcOrd="0" destOrd="0" presId="urn:microsoft.com/office/officeart/2005/8/layout/default"/>
    <dgm:cxn modelId="{7E79B922-CD34-4ABC-A172-5CD5C0F99B99}" type="presOf" srcId="{BC69588D-93B5-4AFC-B36D-78512608E017}" destId="{AD46BF1B-0092-4B30-8B31-8369538DF84F}" srcOrd="0" destOrd="0" presId="urn:microsoft.com/office/officeart/2005/8/layout/default"/>
    <dgm:cxn modelId="{8427032F-4812-4755-BB5E-7A945B888D67}" srcId="{0554742A-7382-4AC9-B67C-A4F68B53B2ED}" destId="{4C89F856-97A8-49E4-95ED-B5206C95505F}" srcOrd="5" destOrd="0" parTransId="{E924774A-9127-4D88-91C7-297ADFB0AF09}" sibTransId="{7B2DCA26-D3E8-4E1C-BECC-5081210405F6}"/>
    <dgm:cxn modelId="{910A6F3E-1E31-4939-9F86-FF6E2282B3B1}" type="presOf" srcId="{BDE79C66-CC76-47A1-BC6C-CB67A7F59EF2}" destId="{1C88AC44-4969-484E-A6C6-CEDF507B0AD9}" srcOrd="0" destOrd="0" presId="urn:microsoft.com/office/officeart/2005/8/layout/default"/>
    <dgm:cxn modelId="{960C5D65-D09E-4026-A3C1-6A3BB74D1679}" type="presOf" srcId="{A1B43BB7-8759-456A-A0BC-D1831565B8DA}" destId="{B587285A-5FD7-4420-8755-BF8B1B30D3C5}" srcOrd="0" destOrd="0" presId="urn:microsoft.com/office/officeart/2005/8/layout/default"/>
    <dgm:cxn modelId="{87A1D767-DC5C-45A5-8006-4D40FA120755}" srcId="{0554742A-7382-4AC9-B67C-A4F68B53B2ED}" destId="{AF346173-3454-4CF9-B436-E335C08AE5BC}" srcOrd="4" destOrd="0" parTransId="{A87D990C-608C-40A6-AFAC-46241657355F}" sibTransId="{51285A80-A1D4-4156-B194-96E6D612044D}"/>
    <dgm:cxn modelId="{831A5F6E-9FB9-4CBA-A699-C17D5E80FCB6}" srcId="{0554742A-7382-4AC9-B67C-A4F68B53B2ED}" destId="{B95C1D9C-494A-4BD3-8BAE-A12E8D165294}" srcOrd="1" destOrd="0" parTransId="{48F3F671-E6DC-4818-B49B-81D119A0A7AA}" sibTransId="{E666DF9F-DE41-45E8-A2EA-EFEE07EF188D}"/>
    <dgm:cxn modelId="{1BF0584F-A872-4479-8B14-20176005EB2C}" srcId="{0554742A-7382-4AC9-B67C-A4F68B53B2ED}" destId="{A1B43BB7-8759-456A-A0BC-D1831565B8DA}" srcOrd="11" destOrd="0" parTransId="{C1C0109E-6D4D-42BE-AE01-E4FC106CDD20}" sibTransId="{69B8F148-D956-4764-A88F-C8D4259BA1B8}"/>
    <dgm:cxn modelId="{E6721D75-386A-494C-9D0B-CB29F38534AA}" type="presOf" srcId="{FC9D9539-2E07-4921-B8C2-E932D379B50D}" destId="{8371174B-464D-4DD1-B0A6-7BAB4E870091}" srcOrd="0" destOrd="0" presId="urn:microsoft.com/office/officeart/2005/8/layout/default"/>
    <dgm:cxn modelId="{B0D67F85-3D5B-446B-A568-0AAC114AE438}" srcId="{0554742A-7382-4AC9-B67C-A4F68B53B2ED}" destId="{30BA08A2-468B-483F-9BF9-037A50D91D6D}" srcOrd="8" destOrd="0" parTransId="{72C91FC4-AB29-4BFC-87FD-BA36B1AEFD67}" sibTransId="{3AB267F6-F8D5-40CA-A93C-D3D16E1FFD08}"/>
    <dgm:cxn modelId="{5EE31288-D39D-4C81-B92A-468E83376FAD}" type="presOf" srcId="{4C89F856-97A8-49E4-95ED-B5206C95505F}" destId="{51108D82-13A4-426A-88CE-CDABDDA4A4AB}" srcOrd="0" destOrd="0" presId="urn:microsoft.com/office/officeart/2005/8/layout/default"/>
    <dgm:cxn modelId="{0287BC8B-A004-499C-8131-CBD0F5382CAA}" type="presOf" srcId="{84327FEC-F253-4E22-B42D-5ACCF2C909A7}" destId="{C0F3EFBA-B8D6-4C53-938D-9548AA694422}" srcOrd="0" destOrd="0" presId="urn:microsoft.com/office/officeart/2005/8/layout/default"/>
    <dgm:cxn modelId="{83168B9A-4943-44CA-B320-C37E4608D95A}" type="presOf" srcId="{53031D69-C6A1-46FF-BA30-7B0A3E89773D}" destId="{9225CDAF-BC2C-4306-9B54-31B9DA177E4B}" srcOrd="0" destOrd="0" presId="urn:microsoft.com/office/officeart/2005/8/layout/default"/>
    <dgm:cxn modelId="{F34922A4-C61A-491D-A057-80790D2AA17B}" srcId="{0554742A-7382-4AC9-B67C-A4F68B53B2ED}" destId="{53031D69-C6A1-46FF-BA30-7B0A3E89773D}" srcOrd="10" destOrd="0" parTransId="{0DE8C02F-619B-40EA-967D-FC405C7E7C37}" sibTransId="{2114D626-FDB2-4245-A6B4-9FF32C3FF3BA}"/>
    <dgm:cxn modelId="{6F65ACA8-3CB1-46C1-8C67-62E2955E2209}" type="presOf" srcId="{5AC03A87-C2FF-4553-B834-69D69099B399}" destId="{BDEF9EA1-137D-4EC5-9501-4521601219CA}" srcOrd="0" destOrd="0" presId="urn:microsoft.com/office/officeart/2005/8/layout/default"/>
    <dgm:cxn modelId="{537517AA-B2CD-4872-A067-6C18F0E2F267}" type="presOf" srcId="{B95C1D9C-494A-4BD3-8BAE-A12E8D165294}" destId="{2D9D1D97-C69E-493B-B6B9-87E9E711E350}" srcOrd="0" destOrd="0" presId="urn:microsoft.com/office/officeart/2005/8/layout/default"/>
    <dgm:cxn modelId="{6012F5C2-73B8-461F-8CEC-C07C7B3DE195}" srcId="{0554742A-7382-4AC9-B67C-A4F68B53B2ED}" destId="{DCED6CAF-6B95-44CC-9C3A-0EAF3211D86C}" srcOrd="0" destOrd="0" parTransId="{59CC730D-AA43-4036-847E-76103A33487D}" sibTransId="{C28434A9-E708-4530-AEC6-0D0FBF1EDB92}"/>
    <dgm:cxn modelId="{9361F5C7-FE2E-4A3C-AAAC-0530379B1E63}" srcId="{0554742A-7382-4AC9-B67C-A4F68B53B2ED}" destId="{FC9D9539-2E07-4921-B8C2-E932D379B50D}" srcOrd="6" destOrd="0" parTransId="{1ED66E1E-1292-467C-A501-537A491BBD65}" sibTransId="{8BA47158-12EB-44EE-92CB-1F1C15957ADE}"/>
    <dgm:cxn modelId="{ADFFCBD0-086F-4375-8A41-C2842D92F6EB}" srcId="{0554742A-7382-4AC9-B67C-A4F68B53B2ED}" destId="{84327FEC-F253-4E22-B42D-5ACCF2C909A7}" srcOrd="7" destOrd="0" parTransId="{7B92C92A-5FB3-4ED4-BAD3-05D1571110C3}" sibTransId="{D51F1D3D-ADA5-4A95-9ED0-E036006CA7C5}"/>
    <dgm:cxn modelId="{DC1D30DB-264F-4EB2-A8E5-291D7E6CA118}" srcId="{0554742A-7382-4AC9-B67C-A4F68B53B2ED}" destId="{BC69588D-93B5-4AFC-B36D-78512608E017}" srcOrd="3" destOrd="0" parTransId="{F77C7BE5-F7C9-45AE-85D7-AF794B47342F}" sibTransId="{A6DEA8C5-0627-4D46-BC12-AF7A64098019}"/>
    <dgm:cxn modelId="{66D04BDD-1693-4151-A45C-8255D98088D7}" type="presOf" srcId="{30BA08A2-468B-483F-9BF9-037A50D91D6D}" destId="{5D90E279-4AEA-4122-AC9B-3EB18BA08DE1}" srcOrd="0" destOrd="0" presId="urn:microsoft.com/office/officeart/2005/8/layout/default"/>
    <dgm:cxn modelId="{DF7A49E8-14DC-4A95-936F-07022B1B7982}" type="presOf" srcId="{0554742A-7382-4AC9-B67C-A4F68B53B2ED}" destId="{DF547C6E-4F22-48D7-B1D1-DB2F3F70D31B}" srcOrd="0" destOrd="0" presId="urn:microsoft.com/office/officeart/2005/8/layout/default"/>
    <dgm:cxn modelId="{920D70EA-20C1-4E12-9F3E-5648861BC0FB}" type="presOf" srcId="{AF346173-3454-4CF9-B436-E335C08AE5BC}" destId="{7158086F-EF3D-4D73-8ED4-B2B7AB3B106D}" srcOrd="0" destOrd="0" presId="urn:microsoft.com/office/officeart/2005/8/layout/default"/>
    <dgm:cxn modelId="{918C50E4-F0F1-4E4C-B8A8-11443631B169}" type="presParOf" srcId="{DF547C6E-4F22-48D7-B1D1-DB2F3F70D31B}" destId="{E02441F5-5276-40FD-906F-FACED16D2F70}" srcOrd="0" destOrd="0" presId="urn:microsoft.com/office/officeart/2005/8/layout/default"/>
    <dgm:cxn modelId="{372BC103-B4CD-438D-A9A0-81CBC01E08FA}" type="presParOf" srcId="{DF547C6E-4F22-48D7-B1D1-DB2F3F70D31B}" destId="{A45AE33B-0E52-45F0-B22A-48B09BC1ABD7}" srcOrd="1" destOrd="0" presId="urn:microsoft.com/office/officeart/2005/8/layout/default"/>
    <dgm:cxn modelId="{EB80497F-B607-4DC4-AC14-E206B6ABDB05}" type="presParOf" srcId="{DF547C6E-4F22-48D7-B1D1-DB2F3F70D31B}" destId="{2D9D1D97-C69E-493B-B6B9-87E9E711E350}" srcOrd="2" destOrd="0" presId="urn:microsoft.com/office/officeart/2005/8/layout/default"/>
    <dgm:cxn modelId="{4165E904-6D4C-4B54-9E7E-C997AEC364BF}" type="presParOf" srcId="{DF547C6E-4F22-48D7-B1D1-DB2F3F70D31B}" destId="{8572371E-3831-4647-A430-4DAD2B69C561}" srcOrd="3" destOrd="0" presId="urn:microsoft.com/office/officeart/2005/8/layout/default"/>
    <dgm:cxn modelId="{B9E62CE6-03E4-4EBA-BBD5-83F240EF648B}" type="presParOf" srcId="{DF547C6E-4F22-48D7-B1D1-DB2F3F70D31B}" destId="{BDEF9EA1-137D-4EC5-9501-4521601219CA}" srcOrd="4" destOrd="0" presId="urn:microsoft.com/office/officeart/2005/8/layout/default"/>
    <dgm:cxn modelId="{26DC1905-E56F-4827-8130-1B6A8AB12A8D}" type="presParOf" srcId="{DF547C6E-4F22-48D7-B1D1-DB2F3F70D31B}" destId="{BA881BF4-2C79-4594-A63E-F0C54F8E9358}" srcOrd="5" destOrd="0" presId="urn:microsoft.com/office/officeart/2005/8/layout/default"/>
    <dgm:cxn modelId="{DDF2A0D1-489B-46E7-9014-3CA929552A32}" type="presParOf" srcId="{DF547C6E-4F22-48D7-B1D1-DB2F3F70D31B}" destId="{AD46BF1B-0092-4B30-8B31-8369538DF84F}" srcOrd="6" destOrd="0" presId="urn:microsoft.com/office/officeart/2005/8/layout/default"/>
    <dgm:cxn modelId="{151551A9-7F05-4D33-A9CC-0A8BF6EF8EED}" type="presParOf" srcId="{DF547C6E-4F22-48D7-B1D1-DB2F3F70D31B}" destId="{1EAFDE73-F187-4E38-BEC0-A7F314B2A3A2}" srcOrd="7" destOrd="0" presId="urn:microsoft.com/office/officeart/2005/8/layout/default"/>
    <dgm:cxn modelId="{F3DA0CEA-7104-4D96-8504-1010F72A92C8}" type="presParOf" srcId="{DF547C6E-4F22-48D7-B1D1-DB2F3F70D31B}" destId="{7158086F-EF3D-4D73-8ED4-B2B7AB3B106D}" srcOrd="8" destOrd="0" presId="urn:microsoft.com/office/officeart/2005/8/layout/default"/>
    <dgm:cxn modelId="{7EC7AD58-0971-43E8-894E-6F5214736965}" type="presParOf" srcId="{DF547C6E-4F22-48D7-B1D1-DB2F3F70D31B}" destId="{83F14E14-A547-435D-A36F-D13716CC671B}" srcOrd="9" destOrd="0" presId="urn:microsoft.com/office/officeart/2005/8/layout/default"/>
    <dgm:cxn modelId="{642271E8-7C56-4355-8BFA-695C2A5629A0}" type="presParOf" srcId="{DF547C6E-4F22-48D7-B1D1-DB2F3F70D31B}" destId="{51108D82-13A4-426A-88CE-CDABDDA4A4AB}" srcOrd="10" destOrd="0" presId="urn:microsoft.com/office/officeart/2005/8/layout/default"/>
    <dgm:cxn modelId="{75FBB462-A91E-42D8-8A16-8B07A62D8D53}" type="presParOf" srcId="{DF547C6E-4F22-48D7-B1D1-DB2F3F70D31B}" destId="{692ECCBA-083E-420A-ACCF-76AC175D42CB}" srcOrd="11" destOrd="0" presId="urn:microsoft.com/office/officeart/2005/8/layout/default"/>
    <dgm:cxn modelId="{6904C0FE-8A75-4162-8AC4-F9016945D20F}" type="presParOf" srcId="{DF547C6E-4F22-48D7-B1D1-DB2F3F70D31B}" destId="{8371174B-464D-4DD1-B0A6-7BAB4E870091}" srcOrd="12" destOrd="0" presId="urn:microsoft.com/office/officeart/2005/8/layout/default"/>
    <dgm:cxn modelId="{2945367C-ED39-4B7E-ADD6-FABE7A163F68}" type="presParOf" srcId="{DF547C6E-4F22-48D7-B1D1-DB2F3F70D31B}" destId="{CF698293-0F3E-4E82-A999-CE2CA0E54A07}" srcOrd="13" destOrd="0" presId="urn:microsoft.com/office/officeart/2005/8/layout/default"/>
    <dgm:cxn modelId="{16F4917C-8C39-4A5D-8B57-963056D1B36E}" type="presParOf" srcId="{DF547C6E-4F22-48D7-B1D1-DB2F3F70D31B}" destId="{C0F3EFBA-B8D6-4C53-938D-9548AA694422}" srcOrd="14" destOrd="0" presId="urn:microsoft.com/office/officeart/2005/8/layout/default"/>
    <dgm:cxn modelId="{A16C2565-BD4E-4AC7-BA1E-7CAD15D3A8D6}" type="presParOf" srcId="{DF547C6E-4F22-48D7-B1D1-DB2F3F70D31B}" destId="{468C1DED-45D5-4098-AAE1-21B2892B2D34}" srcOrd="15" destOrd="0" presId="urn:microsoft.com/office/officeart/2005/8/layout/default"/>
    <dgm:cxn modelId="{8CAFEC30-FFC5-4572-9087-0365FB9ED6EF}" type="presParOf" srcId="{DF547C6E-4F22-48D7-B1D1-DB2F3F70D31B}" destId="{5D90E279-4AEA-4122-AC9B-3EB18BA08DE1}" srcOrd="16" destOrd="0" presId="urn:microsoft.com/office/officeart/2005/8/layout/default"/>
    <dgm:cxn modelId="{85520BD0-0CF0-4366-84E0-3509157CC2E2}" type="presParOf" srcId="{DF547C6E-4F22-48D7-B1D1-DB2F3F70D31B}" destId="{F19FD718-C122-4D07-B613-BE8A48E2ECA0}" srcOrd="17" destOrd="0" presId="urn:microsoft.com/office/officeart/2005/8/layout/default"/>
    <dgm:cxn modelId="{871D7AFD-2270-4B64-A75F-34F17E98AF79}" type="presParOf" srcId="{DF547C6E-4F22-48D7-B1D1-DB2F3F70D31B}" destId="{1C88AC44-4969-484E-A6C6-CEDF507B0AD9}" srcOrd="18" destOrd="0" presId="urn:microsoft.com/office/officeart/2005/8/layout/default"/>
    <dgm:cxn modelId="{F0A6CCEC-2739-434F-BDAC-112CC3FBFBAC}" type="presParOf" srcId="{DF547C6E-4F22-48D7-B1D1-DB2F3F70D31B}" destId="{3B672F58-AE68-4087-B000-06581B4982ED}" srcOrd="19" destOrd="0" presId="urn:microsoft.com/office/officeart/2005/8/layout/default"/>
    <dgm:cxn modelId="{AD9AB5B2-6E48-40CB-95EE-63FD00636E3A}" type="presParOf" srcId="{DF547C6E-4F22-48D7-B1D1-DB2F3F70D31B}" destId="{9225CDAF-BC2C-4306-9B54-31B9DA177E4B}" srcOrd="20" destOrd="0" presId="urn:microsoft.com/office/officeart/2005/8/layout/default"/>
    <dgm:cxn modelId="{E66052A8-808D-4483-884B-0B91748A6390}" type="presParOf" srcId="{DF547C6E-4F22-48D7-B1D1-DB2F3F70D31B}" destId="{B44FC410-711F-4C38-B797-B8AE9E338B62}" srcOrd="21" destOrd="0" presId="urn:microsoft.com/office/officeart/2005/8/layout/default"/>
    <dgm:cxn modelId="{E91267BF-3B3A-4165-92C4-25C15265D920}" type="presParOf" srcId="{DF547C6E-4F22-48D7-B1D1-DB2F3F70D31B}" destId="{B587285A-5FD7-4420-8755-BF8B1B30D3C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41F5-5276-40FD-906F-FACED16D2F70}">
      <dsp:nvSpPr>
        <dsp:cNvPr id="0" name=""/>
        <dsp:cNvSpPr/>
      </dsp:nvSpPr>
      <dsp:spPr>
        <a:xfrm>
          <a:off x="319833" y="2115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Who does it involve?</a:t>
          </a:r>
          <a:endParaRPr lang="en-US" sz="2100" kern="1200"/>
        </a:p>
      </dsp:txBody>
      <dsp:txXfrm>
        <a:off x="319833" y="2115"/>
        <a:ext cx="1660131" cy="996078"/>
      </dsp:txXfrm>
    </dsp:sp>
    <dsp:sp modelId="{2D9D1D97-C69E-493B-B6B9-87E9E711E350}">
      <dsp:nvSpPr>
        <dsp:cNvPr id="0" name=""/>
        <dsp:cNvSpPr/>
      </dsp:nvSpPr>
      <dsp:spPr>
        <a:xfrm>
          <a:off x="2145977" y="2115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153148"/>
                <a:satOff val="-722"/>
                <a:lumOff val="17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53148"/>
                <a:satOff val="-722"/>
                <a:lumOff val="17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53148"/>
                <a:satOff val="-722"/>
                <a:lumOff val="17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Who does it affect?</a:t>
          </a:r>
          <a:endParaRPr lang="en-US" sz="2100" kern="1200"/>
        </a:p>
      </dsp:txBody>
      <dsp:txXfrm>
        <a:off x="2145977" y="2115"/>
        <a:ext cx="1660131" cy="996078"/>
      </dsp:txXfrm>
    </dsp:sp>
    <dsp:sp modelId="{BDEF9EA1-137D-4EC5-9501-4521601219CA}">
      <dsp:nvSpPr>
        <dsp:cNvPr id="0" name=""/>
        <dsp:cNvSpPr/>
      </dsp:nvSpPr>
      <dsp:spPr>
        <a:xfrm>
          <a:off x="3972121" y="2115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306297"/>
                <a:satOff val="-1444"/>
                <a:lumOff val="35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06297"/>
                <a:satOff val="-1444"/>
                <a:lumOff val="35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06297"/>
                <a:satOff val="-1444"/>
                <a:lumOff val="35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Who makes the decisions? </a:t>
          </a:r>
          <a:endParaRPr lang="en-US" sz="2100" kern="1200"/>
        </a:p>
      </dsp:txBody>
      <dsp:txXfrm>
        <a:off x="3972121" y="2115"/>
        <a:ext cx="1660131" cy="996078"/>
      </dsp:txXfrm>
    </dsp:sp>
    <dsp:sp modelId="{AD46BF1B-0092-4B30-8B31-8369538DF84F}">
      <dsp:nvSpPr>
        <dsp:cNvPr id="0" name=""/>
        <dsp:cNvSpPr/>
      </dsp:nvSpPr>
      <dsp:spPr>
        <a:xfrm>
          <a:off x="5798266" y="2115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459445"/>
                <a:satOff val="-2167"/>
                <a:lumOff val="5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59445"/>
                <a:satOff val="-2167"/>
                <a:lumOff val="5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59445"/>
                <a:satOff val="-2167"/>
                <a:lumOff val="5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Who should make the decisions?</a:t>
          </a:r>
          <a:endParaRPr lang="en-US" sz="2100" kern="1200"/>
        </a:p>
      </dsp:txBody>
      <dsp:txXfrm>
        <a:off x="5798266" y="2115"/>
        <a:ext cx="1660131" cy="996078"/>
      </dsp:txXfrm>
    </dsp:sp>
    <dsp:sp modelId="{7158086F-EF3D-4D73-8ED4-B2B7AB3B106D}">
      <dsp:nvSpPr>
        <dsp:cNvPr id="0" name=""/>
        <dsp:cNvSpPr/>
      </dsp:nvSpPr>
      <dsp:spPr>
        <a:xfrm>
          <a:off x="7624410" y="2115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612593"/>
                <a:satOff val="-2889"/>
                <a:lumOff val="71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12593"/>
                <a:satOff val="-2889"/>
                <a:lumOff val="71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12593"/>
                <a:satOff val="-2889"/>
                <a:lumOff val="71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Who is responsible?</a:t>
          </a:r>
          <a:endParaRPr lang="en-US" sz="2100" kern="1200"/>
        </a:p>
      </dsp:txBody>
      <dsp:txXfrm>
        <a:off x="7624410" y="2115"/>
        <a:ext cx="1660131" cy="996078"/>
      </dsp:txXfrm>
    </dsp:sp>
    <dsp:sp modelId="{51108D82-13A4-426A-88CE-CDABDDA4A4AB}">
      <dsp:nvSpPr>
        <dsp:cNvPr id="0" name=""/>
        <dsp:cNvSpPr/>
      </dsp:nvSpPr>
      <dsp:spPr>
        <a:xfrm>
          <a:off x="319833" y="1164207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765741"/>
                <a:satOff val="-3611"/>
                <a:lumOff val="89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765741"/>
                <a:satOff val="-3611"/>
                <a:lumOff val="89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765741"/>
                <a:satOff val="-3611"/>
                <a:lumOff val="89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What laws relate?</a:t>
          </a:r>
          <a:endParaRPr lang="en-US" sz="2100" kern="1200"/>
        </a:p>
      </dsp:txBody>
      <dsp:txXfrm>
        <a:off x="319833" y="1164207"/>
        <a:ext cx="1660131" cy="996078"/>
      </dsp:txXfrm>
    </dsp:sp>
    <dsp:sp modelId="{8371174B-464D-4DD1-B0A6-7BAB4E870091}">
      <dsp:nvSpPr>
        <dsp:cNvPr id="0" name=""/>
        <dsp:cNvSpPr/>
      </dsp:nvSpPr>
      <dsp:spPr>
        <a:xfrm>
          <a:off x="2145977" y="1164207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918890"/>
                <a:satOff val="-4333"/>
                <a:lumOff val="10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918890"/>
                <a:satOff val="-4333"/>
                <a:lumOff val="10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918890"/>
                <a:satOff val="-4333"/>
                <a:lumOff val="10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Why is it a concern?</a:t>
          </a:r>
          <a:endParaRPr lang="en-US" sz="2100" kern="1200"/>
        </a:p>
      </dsp:txBody>
      <dsp:txXfrm>
        <a:off x="2145977" y="1164207"/>
        <a:ext cx="1660131" cy="996078"/>
      </dsp:txXfrm>
    </dsp:sp>
    <dsp:sp modelId="{C0F3EFBA-B8D6-4C53-938D-9548AA694422}">
      <dsp:nvSpPr>
        <dsp:cNvPr id="0" name=""/>
        <dsp:cNvSpPr/>
      </dsp:nvSpPr>
      <dsp:spPr>
        <a:xfrm>
          <a:off x="3972121" y="1164207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1072038"/>
                <a:satOff val="-5055"/>
                <a:lumOff val="124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072038"/>
                <a:satOff val="-5055"/>
                <a:lumOff val="124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072038"/>
                <a:satOff val="-5055"/>
                <a:lumOff val="124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How is it a concern?  </a:t>
          </a:r>
          <a:endParaRPr lang="en-US" sz="2100" kern="1200"/>
        </a:p>
      </dsp:txBody>
      <dsp:txXfrm>
        <a:off x="3972121" y="1164207"/>
        <a:ext cx="1660131" cy="996078"/>
      </dsp:txXfrm>
    </dsp:sp>
    <dsp:sp modelId="{5D90E279-4AEA-4122-AC9B-3EB18BA08DE1}">
      <dsp:nvSpPr>
        <dsp:cNvPr id="0" name=""/>
        <dsp:cNvSpPr/>
      </dsp:nvSpPr>
      <dsp:spPr>
        <a:xfrm>
          <a:off x="5798266" y="1164207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1225186"/>
                <a:satOff val="-5777"/>
                <a:lumOff val="142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25186"/>
                <a:satOff val="-5777"/>
                <a:lumOff val="142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25186"/>
                <a:satOff val="-5777"/>
                <a:lumOff val="142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What does it affect?</a:t>
          </a:r>
          <a:endParaRPr lang="en-US" sz="2100" kern="1200"/>
        </a:p>
      </dsp:txBody>
      <dsp:txXfrm>
        <a:off x="5798266" y="1164207"/>
        <a:ext cx="1660131" cy="996078"/>
      </dsp:txXfrm>
    </dsp:sp>
    <dsp:sp modelId="{1C88AC44-4969-484E-A6C6-CEDF507B0AD9}">
      <dsp:nvSpPr>
        <dsp:cNvPr id="0" name=""/>
        <dsp:cNvSpPr/>
      </dsp:nvSpPr>
      <dsp:spPr>
        <a:xfrm>
          <a:off x="7624410" y="1164207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1378334"/>
                <a:satOff val="-6500"/>
                <a:lumOff val="16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378334"/>
                <a:satOff val="-6500"/>
                <a:lumOff val="16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378334"/>
                <a:satOff val="-6500"/>
                <a:lumOff val="16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Who does it benefit?</a:t>
          </a:r>
          <a:endParaRPr lang="en-US" sz="2100" kern="1200"/>
        </a:p>
      </dsp:txBody>
      <dsp:txXfrm>
        <a:off x="7624410" y="1164207"/>
        <a:ext cx="1660131" cy="996078"/>
      </dsp:txXfrm>
    </dsp:sp>
    <dsp:sp modelId="{9225CDAF-BC2C-4306-9B54-31B9DA177E4B}">
      <dsp:nvSpPr>
        <dsp:cNvPr id="0" name=""/>
        <dsp:cNvSpPr/>
      </dsp:nvSpPr>
      <dsp:spPr>
        <a:xfrm>
          <a:off x="3059049" y="2326299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1531483"/>
                <a:satOff val="-7222"/>
                <a:lumOff val="178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531483"/>
                <a:satOff val="-7222"/>
                <a:lumOff val="178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531483"/>
                <a:satOff val="-7222"/>
                <a:lumOff val="178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What does it harm?</a:t>
          </a:r>
          <a:endParaRPr lang="en-US" sz="2100" kern="1200"/>
        </a:p>
      </dsp:txBody>
      <dsp:txXfrm>
        <a:off x="3059049" y="2326299"/>
        <a:ext cx="1660131" cy="996078"/>
      </dsp:txXfrm>
    </dsp:sp>
    <dsp:sp modelId="{B587285A-5FD7-4420-8755-BF8B1B30D3C5}">
      <dsp:nvSpPr>
        <dsp:cNvPr id="0" name=""/>
        <dsp:cNvSpPr/>
      </dsp:nvSpPr>
      <dsp:spPr>
        <a:xfrm>
          <a:off x="4885194" y="2326299"/>
          <a:ext cx="1660131" cy="996078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Is it a human rights issue?</a:t>
          </a:r>
          <a:endParaRPr lang="en-US" sz="2100" kern="1200"/>
        </a:p>
      </dsp:txBody>
      <dsp:txXfrm>
        <a:off x="4885194" y="2326299"/>
        <a:ext cx="1660131" cy="996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nada-flag-canadian-country-15958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the_flag_of_alberta.jpg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27550/students-group-wor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170DC-A510-4EC6-8315-B6A1B8A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987" y="802298"/>
            <a:ext cx="9089865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/>
              <a:t>Health care in CAnada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A10A-C608-4992-AACA-49484C27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0034-42C1-4657-AE0C-EF3E7EB0D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do we get money for healthcare?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035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E30025-AC65-43D5-8703-E51F7E50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38" y="-812420"/>
            <a:ext cx="8643154" cy="1887950"/>
          </a:xfrm>
        </p:spPr>
        <p:txBody>
          <a:bodyPr>
            <a:normAutofit/>
          </a:bodyPr>
          <a:lstStyle/>
          <a:p>
            <a:r>
              <a:rPr lang="en-CA" dirty="0"/>
              <a:t>Follow the money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6109F0A6-DD35-4461-BEE3-F72F25D64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AABFA-AA13-4D65-B752-57236A922D79}"/>
              </a:ext>
            </a:extLst>
          </p:cNvPr>
          <p:cNvSpPr/>
          <p:nvPr/>
        </p:nvSpPr>
        <p:spPr>
          <a:xfrm rot="21163071">
            <a:off x="11199182" y="433102"/>
            <a:ext cx="615553" cy="5991795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Providers: hospitals, doctors, others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5B66D-4E96-4619-AE1C-596FA2CE6B14}"/>
              </a:ext>
            </a:extLst>
          </p:cNvPr>
          <p:cNvSpPr/>
          <p:nvPr/>
        </p:nvSpPr>
        <p:spPr>
          <a:xfrm rot="4737913">
            <a:off x="-505955" y="2259764"/>
            <a:ext cx="1965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Individuals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804F75-0C18-426B-84B0-35C0CABF7FAC}"/>
              </a:ext>
            </a:extLst>
          </p:cNvPr>
          <p:cNvSpPr/>
          <p:nvPr/>
        </p:nvSpPr>
        <p:spPr>
          <a:xfrm>
            <a:off x="1364343" y="2908335"/>
            <a:ext cx="2104571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Federal Gov’t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FD102B-4F17-431A-BD9F-3DEECA862DE0}"/>
              </a:ext>
            </a:extLst>
          </p:cNvPr>
          <p:cNvSpPr/>
          <p:nvPr/>
        </p:nvSpPr>
        <p:spPr>
          <a:xfrm>
            <a:off x="6762424" y="353851"/>
            <a:ext cx="2008662" cy="121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Municipal Gov’t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B59EA8-60D3-470A-AADA-88BB713F4510}"/>
              </a:ext>
            </a:extLst>
          </p:cNvPr>
          <p:cNvSpPr/>
          <p:nvPr/>
        </p:nvSpPr>
        <p:spPr>
          <a:xfrm>
            <a:off x="4598234" y="1946707"/>
            <a:ext cx="2104571" cy="116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Provincial Gov’t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DF44AD-7596-4ACD-B7D8-EC7B067A7B87}"/>
              </a:ext>
            </a:extLst>
          </p:cNvPr>
          <p:cNvSpPr/>
          <p:nvPr/>
        </p:nvSpPr>
        <p:spPr>
          <a:xfrm>
            <a:off x="1718471" y="4712163"/>
            <a:ext cx="17054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Employer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AC045A-2FAF-470A-B7F6-9D2232C3C4C1}"/>
              </a:ext>
            </a:extLst>
          </p:cNvPr>
          <p:cNvSpPr/>
          <p:nvPr/>
        </p:nvSpPr>
        <p:spPr>
          <a:xfrm>
            <a:off x="7498605" y="3873561"/>
            <a:ext cx="11321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WCB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BFF3B1-E185-48D7-84F1-727FEC9CFD44}"/>
              </a:ext>
            </a:extLst>
          </p:cNvPr>
          <p:cNvSpPr/>
          <p:nvPr/>
        </p:nvSpPr>
        <p:spPr>
          <a:xfrm>
            <a:off x="5249220" y="4723224"/>
            <a:ext cx="1887288" cy="1166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Insurance company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7D883FD-F2B7-45C6-B830-90C63CB28E03}"/>
              </a:ext>
            </a:extLst>
          </p:cNvPr>
          <p:cNvCxnSpPr>
            <a:cxnSpLocks/>
          </p:cNvCxnSpPr>
          <p:nvPr/>
        </p:nvCxnSpPr>
        <p:spPr>
          <a:xfrm flipV="1">
            <a:off x="898564" y="1292651"/>
            <a:ext cx="5621674" cy="1971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C016C71-0985-411F-B852-D128C1426A18}"/>
              </a:ext>
            </a:extLst>
          </p:cNvPr>
          <p:cNvCxnSpPr/>
          <p:nvPr/>
        </p:nvCxnSpPr>
        <p:spPr>
          <a:xfrm>
            <a:off x="783771" y="2104571"/>
            <a:ext cx="3526972" cy="2467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2E1CBA5-DACC-4486-BDA7-1F3E4AAC4FF9}"/>
              </a:ext>
            </a:extLst>
          </p:cNvPr>
          <p:cNvCxnSpPr/>
          <p:nvPr/>
        </p:nvCxnSpPr>
        <p:spPr>
          <a:xfrm>
            <a:off x="476846" y="3947886"/>
            <a:ext cx="669783" cy="1796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54A324D-6DBF-4C8D-AEC9-AC41843B2A48}"/>
              </a:ext>
            </a:extLst>
          </p:cNvPr>
          <p:cNvCxnSpPr/>
          <p:nvPr/>
        </p:nvCxnSpPr>
        <p:spPr>
          <a:xfrm>
            <a:off x="476846" y="5295224"/>
            <a:ext cx="887497" cy="2424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B644CCC-BA5A-42FA-A9FB-EA7901598A70}"/>
              </a:ext>
            </a:extLst>
          </p:cNvPr>
          <p:cNvSpPr txBox="1"/>
          <p:nvPr/>
        </p:nvSpPr>
        <p:spPr>
          <a:xfrm>
            <a:off x="3665526" y="964731"/>
            <a:ext cx="170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Taxes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8CA83-4409-4CBB-BBE1-21DD9CE5EA3A}"/>
              </a:ext>
            </a:extLst>
          </p:cNvPr>
          <p:cNvSpPr txBox="1"/>
          <p:nvPr/>
        </p:nvSpPr>
        <p:spPr>
          <a:xfrm>
            <a:off x="1102023" y="1761121"/>
            <a:ext cx="120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Taxes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7409BE-9054-4879-A6D5-0AB55BBA26D6}"/>
              </a:ext>
            </a:extLst>
          </p:cNvPr>
          <p:cNvSpPr txBox="1"/>
          <p:nvPr/>
        </p:nvSpPr>
        <p:spPr>
          <a:xfrm>
            <a:off x="441921" y="3612180"/>
            <a:ext cx="77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Taxes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BBF90F-04FA-4BCA-B5F7-C2A0EEF6C653}"/>
              </a:ext>
            </a:extLst>
          </p:cNvPr>
          <p:cNvSpPr txBox="1"/>
          <p:nvPr/>
        </p:nvSpPr>
        <p:spPr>
          <a:xfrm>
            <a:off x="476846" y="4993144"/>
            <a:ext cx="125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Premiums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03238E7-380A-4268-8194-625E2924DBC6}"/>
              </a:ext>
            </a:extLst>
          </p:cNvPr>
          <p:cNvCxnSpPr/>
          <p:nvPr/>
        </p:nvCxnSpPr>
        <p:spPr>
          <a:xfrm flipV="1">
            <a:off x="3672114" y="4993144"/>
            <a:ext cx="1243343" cy="1846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648CBA3-B761-470A-81D7-E841BCC63699}"/>
              </a:ext>
            </a:extLst>
          </p:cNvPr>
          <p:cNvCxnSpPr>
            <a:cxnSpLocks/>
          </p:cNvCxnSpPr>
          <p:nvPr/>
        </p:nvCxnSpPr>
        <p:spPr>
          <a:xfrm flipV="1">
            <a:off x="3845625" y="4336960"/>
            <a:ext cx="3420034" cy="4219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5B98AD2-8588-432F-8037-0AECA7D954F9}"/>
              </a:ext>
            </a:extLst>
          </p:cNvPr>
          <p:cNvSpPr txBox="1"/>
          <p:nvPr/>
        </p:nvSpPr>
        <p:spPr>
          <a:xfrm>
            <a:off x="3778027" y="5131048"/>
            <a:ext cx="125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Premiums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80EAE4-3695-427F-AC6F-3A204BAD2CCB}"/>
              </a:ext>
            </a:extLst>
          </p:cNvPr>
          <p:cNvSpPr txBox="1"/>
          <p:nvPr/>
        </p:nvSpPr>
        <p:spPr>
          <a:xfrm>
            <a:off x="5745991" y="4030335"/>
            <a:ext cx="125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Premiums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8049B6-0508-4891-B3A2-D6EE3D3123DB}"/>
              </a:ext>
            </a:extLst>
          </p:cNvPr>
          <p:cNvCxnSpPr/>
          <p:nvPr/>
        </p:nvCxnSpPr>
        <p:spPr>
          <a:xfrm>
            <a:off x="3672114" y="2908335"/>
            <a:ext cx="6386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BB6961F-3519-4AC6-925F-10ABA6319589}"/>
              </a:ext>
            </a:extLst>
          </p:cNvPr>
          <p:cNvSpPr txBox="1"/>
          <p:nvPr/>
        </p:nvSpPr>
        <p:spPr>
          <a:xfrm>
            <a:off x="3213258" y="2529768"/>
            <a:ext cx="1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Transfers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8132FE9-F909-4C6D-959E-267C56B26DD3}"/>
              </a:ext>
            </a:extLst>
          </p:cNvPr>
          <p:cNvCxnSpPr/>
          <p:nvPr/>
        </p:nvCxnSpPr>
        <p:spPr>
          <a:xfrm rot="5400000" flipH="1" flipV="1">
            <a:off x="7213723" y="1848323"/>
            <a:ext cx="517383" cy="488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9E0AAC4-780E-4A0B-8797-16BB6EE5ECD3}"/>
              </a:ext>
            </a:extLst>
          </p:cNvPr>
          <p:cNvSpPr/>
          <p:nvPr/>
        </p:nvSpPr>
        <p:spPr>
          <a:xfrm>
            <a:off x="6683098" y="1734685"/>
            <a:ext cx="103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Transfers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426DD9-6172-4952-81A4-8B8FC3FCDC8B}"/>
              </a:ext>
            </a:extLst>
          </p:cNvPr>
          <p:cNvSpPr txBox="1"/>
          <p:nvPr/>
        </p:nvSpPr>
        <p:spPr>
          <a:xfrm>
            <a:off x="3423899" y="5778162"/>
            <a:ext cx="56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Uninsured health services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942B4E-B637-4931-A459-EAD75249D3E4}"/>
              </a:ext>
            </a:extLst>
          </p:cNvPr>
          <p:cNvCxnSpPr>
            <a:endCxn id="51" idx="1"/>
          </p:cNvCxnSpPr>
          <p:nvPr/>
        </p:nvCxnSpPr>
        <p:spPr>
          <a:xfrm>
            <a:off x="476846" y="5962828"/>
            <a:ext cx="2947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734431C-E815-469B-88A5-6B3E9B582B56}"/>
              </a:ext>
            </a:extLst>
          </p:cNvPr>
          <p:cNvCxnSpPr/>
          <p:nvPr/>
        </p:nvCxnSpPr>
        <p:spPr>
          <a:xfrm flipV="1">
            <a:off x="6299200" y="5813930"/>
            <a:ext cx="5207758" cy="15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700C5C7-66A2-42C0-962A-DBDC0A047A58}"/>
              </a:ext>
            </a:extLst>
          </p:cNvPr>
          <p:cNvCxnSpPr/>
          <p:nvPr/>
        </p:nvCxnSpPr>
        <p:spPr>
          <a:xfrm flipV="1">
            <a:off x="7588026" y="4993144"/>
            <a:ext cx="3500888" cy="13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945F75C-E951-4A2D-8B08-9979EB02F781}"/>
              </a:ext>
            </a:extLst>
          </p:cNvPr>
          <p:cNvCxnSpPr/>
          <p:nvPr/>
        </p:nvCxnSpPr>
        <p:spPr>
          <a:xfrm flipV="1">
            <a:off x="9147493" y="3829867"/>
            <a:ext cx="2048662" cy="20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B296F7D-1418-4364-B4D5-D553FCF7E8D5}"/>
              </a:ext>
            </a:extLst>
          </p:cNvPr>
          <p:cNvCxnSpPr>
            <a:cxnSpLocks/>
          </p:cNvCxnSpPr>
          <p:nvPr/>
        </p:nvCxnSpPr>
        <p:spPr>
          <a:xfrm>
            <a:off x="8872005" y="963450"/>
            <a:ext cx="1949912" cy="708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9AC062D-8846-44A5-B2AE-6E2EFCC439C3}"/>
              </a:ext>
            </a:extLst>
          </p:cNvPr>
          <p:cNvSpPr/>
          <p:nvPr/>
        </p:nvSpPr>
        <p:spPr>
          <a:xfrm>
            <a:off x="8020659" y="5034428"/>
            <a:ext cx="259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Uninsured health services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8C35CE2-4178-4F45-A803-A6F7F828B0ED}"/>
              </a:ext>
            </a:extLst>
          </p:cNvPr>
          <p:cNvCxnSpPr/>
          <p:nvPr/>
        </p:nvCxnSpPr>
        <p:spPr>
          <a:xfrm>
            <a:off x="6937829" y="2899100"/>
            <a:ext cx="3675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59C53B5-81BA-4A73-B376-F80C9A553964}"/>
              </a:ext>
            </a:extLst>
          </p:cNvPr>
          <p:cNvSpPr txBox="1"/>
          <p:nvPr/>
        </p:nvSpPr>
        <p:spPr>
          <a:xfrm>
            <a:off x="7987239" y="2591694"/>
            <a:ext cx="23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Insured health services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7326DE0-5CB2-4B68-87A5-2B1FA2215EF4}"/>
              </a:ext>
            </a:extLst>
          </p:cNvPr>
          <p:cNvSpPr/>
          <p:nvPr/>
        </p:nvSpPr>
        <p:spPr>
          <a:xfrm>
            <a:off x="9094954" y="1178882"/>
            <a:ext cx="1565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health services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BEAB28-9195-4BB4-9711-F890707AA7DB}"/>
              </a:ext>
            </a:extLst>
          </p:cNvPr>
          <p:cNvSpPr/>
          <p:nvPr/>
        </p:nvSpPr>
        <p:spPr>
          <a:xfrm>
            <a:off x="9411121" y="3880711"/>
            <a:ext cx="1565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health services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2325490-185B-474D-8B29-C176CF967C15}"/>
              </a:ext>
            </a:extLst>
          </p:cNvPr>
          <p:cNvCxnSpPr/>
          <p:nvPr/>
        </p:nvCxnSpPr>
        <p:spPr>
          <a:xfrm flipV="1">
            <a:off x="3709401" y="3428999"/>
            <a:ext cx="7112516" cy="239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C36F45E-3048-4009-B2CF-33EBFE626F41}"/>
              </a:ext>
            </a:extLst>
          </p:cNvPr>
          <p:cNvSpPr txBox="1"/>
          <p:nvPr/>
        </p:nvSpPr>
        <p:spPr>
          <a:xfrm>
            <a:off x="5143338" y="3246796"/>
            <a:ext cx="520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Federal direct health expenditures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C6B9F2F-BAAC-453E-A406-775888C7C0EA}"/>
              </a:ext>
            </a:extLst>
          </p:cNvPr>
          <p:cNvCxnSpPr/>
          <p:nvPr/>
        </p:nvCxnSpPr>
        <p:spPr>
          <a:xfrm flipV="1">
            <a:off x="3451527" y="3246796"/>
            <a:ext cx="1394288" cy="149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CB3955E-331C-4DB2-ADFE-CF4FF3ABDA25}"/>
              </a:ext>
            </a:extLst>
          </p:cNvPr>
          <p:cNvSpPr/>
          <p:nvPr/>
        </p:nvSpPr>
        <p:spPr>
          <a:xfrm>
            <a:off x="3568604" y="4029929"/>
            <a:ext cx="70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8353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7B61-9CD8-44F7-82DC-7B21E484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205990"/>
          </a:xfrm>
        </p:spPr>
        <p:txBody>
          <a:bodyPr/>
          <a:lstStyle/>
          <a:p>
            <a:r>
              <a:rPr lang="en-CA" dirty="0"/>
              <a:t>Who pays and who is in charge OF HEALTHCARE SERVICES, PROGRAMS, AND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CC24-0AAB-4E90-B9F7-831C5978E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1059306"/>
          </a:xfrm>
        </p:spPr>
        <p:txBody>
          <a:bodyPr/>
          <a:lstStyle/>
          <a:p>
            <a:r>
              <a:rPr lang="en-CA" dirty="0"/>
              <a:t>The provincial government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1F985-6364-417F-A1FB-6D6FBFEEA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1059305"/>
          </a:xfrm>
        </p:spPr>
        <p:txBody>
          <a:bodyPr/>
          <a:lstStyle/>
          <a:p>
            <a:r>
              <a:rPr lang="en-CA" dirty="0"/>
              <a:t>The federal government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29958-5234-4E52-9198-CECB3CE5C282}"/>
              </a:ext>
            </a:extLst>
          </p:cNvPr>
          <p:cNvSpPr txBox="1"/>
          <p:nvPr/>
        </p:nvSpPr>
        <p:spPr>
          <a:xfrm>
            <a:off x="3564753" y="5606472"/>
            <a:ext cx="774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WHO SHOULD PAY FOR WHAT?</a:t>
            </a:r>
          </a:p>
        </p:txBody>
      </p:sp>
      <p:pic>
        <p:nvPicPr>
          <p:cNvPr id="12" name="Picture 11" descr="A close up of a flag&#10;&#10;Description generated with high confidence">
            <a:extLst>
              <a:ext uri="{FF2B5EF4-FFF2-40B4-BE49-F238E27FC236}">
                <a16:creationId xmlns:a16="http://schemas.microsoft.com/office/drawing/2014/main" id="{1C2FAED3-6892-4EFA-860D-83983DA8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2091" y="2362329"/>
            <a:ext cx="4891194" cy="3250606"/>
          </a:xfrm>
          <a:prstGeom prst="rect">
            <a:avLst/>
          </a:prstGeom>
        </p:spPr>
      </p:pic>
      <p:pic>
        <p:nvPicPr>
          <p:cNvPr id="14" name="Picture 13" descr="A fabric surface&#10;&#10;Description generated with high confidence">
            <a:extLst>
              <a:ext uri="{FF2B5EF4-FFF2-40B4-BE49-F238E27FC236}">
                <a16:creationId xmlns:a16="http://schemas.microsoft.com/office/drawing/2014/main" id="{7DA46A2F-3CE2-47D8-A59A-5D8FF90F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70317" y="2540532"/>
            <a:ext cx="2890106" cy="2167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A15FCB-2D11-4BA3-A99D-D9738713CEEC}"/>
              </a:ext>
            </a:extLst>
          </p:cNvPr>
          <p:cNvSpPr txBox="1"/>
          <p:nvPr/>
        </p:nvSpPr>
        <p:spPr>
          <a:xfrm>
            <a:off x="1447331" y="4799183"/>
            <a:ext cx="1349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5" tooltip="http://commons.wikimedia.org/wiki/file:the_flag_of_alberta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6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59187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4232-92C1-47DF-8574-4210D0C1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GROUP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BB38A-90D0-4428-8766-58912498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4287" y="643992"/>
            <a:ext cx="4902301" cy="36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2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EF7E1-A417-4AC5-810B-8A354D8C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Current issues in healthcare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Doctor">
            <a:extLst>
              <a:ext uri="{FF2B5EF4-FFF2-40B4-BE49-F238E27FC236}">
                <a16:creationId xmlns:a16="http://schemas.microsoft.com/office/drawing/2014/main" id="{307C2DA1-0C36-4D2E-8980-A3E0FBE4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5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9E5D33-5181-4374-89D6-DF69124B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common ideas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C4A74-01F8-4CAA-928F-8D0B7ABD5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Medically Assisted Suicide</a:t>
            </a:r>
          </a:p>
          <a:p>
            <a:r>
              <a:rPr lang="en-CA" dirty="0"/>
              <a:t>Surgical wait times</a:t>
            </a:r>
          </a:p>
          <a:p>
            <a:r>
              <a:rPr lang="en-CA" dirty="0"/>
              <a:t>Rx drug coverage</a:t>
            </a:r>
          </a:p>
          <a:p>
            <a:r>
              <a:rPr lang="en-CA" dirty="0"/>
              <a:t>Diagnostic Imaging Private clinics</a:t>
            </a:r>
          </a:p>
          <a:p>
            <a:r>
              <a:rPr lang="en-CA" dirty="0"/>
              <a:t>Availability of senior’s housing</a:t>
            </a:r>
          </a:p>
          <a:p>
            <a:r>
              <a:rPr lang="en-CA" dirty="0"/>
              <a:t>Indigenous Healthcare Rights</a:t>
            </a:r>
          </a:p>
          <a:p>
            <a:r>
              <a:rPr lang="en-CA" dirty="0"/>
              <a:t>Abortion rights</a:t>
            </a:r>
          </a:p>
          <a:p>
            <a:r>
              <a:rPr lang="en-CA" dirty="0"/>
              <a:t>Birth Control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AFB55C-0C40-43A1-8349-660693A15C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Safe Injection Sites</a:t>
            </a:r>
          </a:p>
          <a:p>
            <a:r>
              <a:rPr lang="en-CA" dirty="0"/>
              <a:t>Public Marijuana smoking sites</a:t>
            </a:r>
          </a:p>
          <a:p>
            <a:r>
              <a:rPr lang="en-CA" dirty="0"/>
              <a:t>Legalisation of Marijuana</a:t>
            </a:r>
          </a:p>
          <a:p>
            <a:r>
              <a:rPr lang="en-CA" dirty="0"/>
              <a:t>Availability of Family Doctor’s</a:t>
            </a:r>
          </a:p>
          <a:p>
            <a:r>
              <a:rPr lang="en-CA" dirty="0"/>
              <a:t>Privatization of Blood donor clinic’s</a:t>
            </a:r>
          </a:p>
          <a:p>
            <a:r>
              <a:rPr lang="en-CA" dirty="0"/>
              <a:t>Access to your own medical record</a:t>
            </a:r>
          </a:p>
          <a:p>
            <a:r>
              <a:rPr lang="en-CA" dirty="0"/>
              <a:t>Refugee health care</a:t>
            </a:r>
          </a:p>
          <a:p>
            <a:r>
              <a:rPr lang="en-CA" dirty="0"/>
              <a:t>Reproduction (IVF, AI) coverage</a:t>
            </a:r>
          </a:p>
        </p:txBody>
      </p:sp>
    </p:spTree>
    <p:extLst>
      <p:ext uri="{BB962C8B-B14F-4D97-AF65-F5344CB8AC3E}">
        <p14:creationId xmlns:p14="http://schemas.microsoft.com/office/powerpoint/2010/main" val="258002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18FE-79BC-4D4E-949D-BE9B28C7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sz="2200" dirty="0"/>
              <a:t>Pick a Current Issue in Healthcare and identify the main parts</a:t>
            </a:r>
            <a:br>
              <a:rPr lang="en-CA" sz="2200" dirty="0"/>
            </a:br>
            <a:endParaRPr lang="en-CA" sz="2200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2C3E7B6-5B45-4865-84D3-5A7D1B255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359875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25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386D-45CA-412A-A862-2D00B06F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vitamins and herbals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0674-5D8C-4AF5-98FC-956E214FE8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 patient tells you she takes some herbal  metabolism / energy boosters and some synthetic estrogen supplements.  She found the recommendations searching the internet for helping with fatigue.  She doesn’t feel the need to tell the doctor.</a:t>
            </a:r>
          </a:p>
          <a:p>
            <a:r>
              <a:rPr lang="en-CA" dirty="0"/>
              <a:t>As her nurse, what would say in response?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4227B-D1E7-4E18-84A7-DAD56C2DB7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Are there any ethical concerns?</a:t>
            </a:r>
          </a:p>
          <a:p>
            <a:r>
              <a:rPr lang="en-CA" dirty="0"/>
              <a:t>Are there any legal concerns?</a:t>
            </a:r>
          </a:p>
          <a:p>
            <a:r>
              <a:rPr lang="en-CA" dirty="0"/>
              <a:t>How would you justify your actions/response?</a:t>
            </a:r>
          </a:p>
        </p:txBody>
      </p:sp>
    </p:spTree>
    <p:extLst>
      <p:ext uri="{BB962C8B-B14F-4D97-AF65-F5344CB8AC3E}">
        <p14:creationId xmlns:p14="http://schemas.microsoft.com/office/powerpoint/2010/main" val="29756540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317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Health care in CAnada</vt:lpstr>
      <vt:lpstr>PowerPoint Presentation</vt:lpstr>
      <vt:lpstr>Follow the money</vt:lpstr>
      <vt:lpstr>Who pays and who is in charge OF HEALTHCARE SERVICES, PROGRAMS, AND PEOPLE?</vt:lpstr>
      <vt:lpstr>GROUP WORK</vt:lpstr>
      <vt:lpstr>Current issues in healthcare</vt:lpstr>
      <vt:lpstr>Some common ideas</vt:lpstr>
      <vt:lpstr>Pick a Current Issue in Healthcare and identify the main parts </vt:lpstr>
      <vt:lpstr>Case study: vitamins and herbals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in CAnada</dc:title>
  <dc:creator>Cheryl-Charlie Denholme</dc:creator>
  <cp:lastModifiedBy>Cheryl-Charlie Denholme</cp:lastModifiedBy>
  <cp:revision>2</cp:revision>
  <dcterms:created xsi:type="dcterms:W3CDTF">2018-09-14T01:35:03Z</dcterms:created>
  <dcterms:modified xsi:type="dcterms:W3CDTF">2018-09-21T11:01:52Z</dcterms:modified>
</cp:coreProperties>
</file>